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3"/>
  </p:notesMasterIdLst>
  <p:handoutMasterIdLst>
    <p:handoutMasterId r:id="rId54"/>
  </p:handoutMasterIdLst>
  <p:sldIdLst>
    <p:sldId id="256" r:id="rId3"/>
    <p:sldId id="276" r:id="rId4"/>
    <p:sldId id="257" r:id="rId5"/>
    <p:sldId id="263" r:id="rId6"/>
    <p:sldId id="261" r:id="rId7"/>
    <p:sldId id="356" r:id="rId8"/>
    <p:sldId id="277" r:id="rId9"/>
    <p:sldId id="283" r:id="rId10"/>
    <p:sldId id="281" r:id="rId11"/>
    <p:sldId id="316" r:id="rId12"/>
    <p:sldId id="317" r:id="rId13"/>
    <p:sldId id="322" r:id="rId14"/>
    <p:sldId id="328" r:id="rId15"/>
    <p:sldId id="323" r:id="rId16"/>
    <p:sldId id="333" r:id="rId17"/>
    <p:sldId id="311" r:id="rId18"/>
    <p:sldId id="332" r:id="rId19"/>
    <p:sldId id="318" r:id="rId20"/>
    <p:sldId id="319" r:id="rId21"/>
    <p:sldId id="320" r:id="rId22"/>
    <p:sldId id="329" r:id="rId23"/>
    <p:sldId id="313" r:id="rId24"/>
    <p:sldId id="324" r:id="rId25"/>
    <p:sldId id="326" r:id="rId26"/>
    <p:sldId id="327" r:id="rId27"/>
    <p:sldId id="330" r:id="rId28"/>
    <p:sldId id="334" r:id="rId29"/>
    <p:sldId id="325" r:id="rId30"/>
    <p:sldId id="331" r:id="rId31"/>
    <p:sldId id="335" r:id="rId32"/>
    <p:sldId id="336" r:id="rId33"/>
    <p:sldId id="337" r:id="rId34"/>
    <p:sldId id="339" r:id="rId35"/>
    <p:sldId id="338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8" r:id="rId44"/>
    <p:sldId id="349" r:id="rId45"/>
    <p:sldId id="347" r:id="rId46"/>
    <p:sldId id="355" r:id="rId47"/>
    <p:sldId id="350" r:id="rId48"/>
    <p:sldId id="351" r:id="rId49"/>
    <p:sldId id="352" r:id="rId50"/>
    <p:sldId id="353" r:id="rId51"/>
    <p:sldId id="354" r:id="rId52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F4E9E9"/>
    <a:srgbClr val="DA9997"/>
    <a:srgbClr val="868686"/>
    <a:srgbClr val="AB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3" autoAdjust="0"/>
    <p:restoredTop sz="94598"/>
  </p:normalViewPr>
  <p:slideViewPr>
    <p:cSldViewPr>
      <p:cViewPr varScale="1">
        <p:scale>
          <a:sx n="102" d="100"/>
          <a:sy n="102" d="100"/>
        </p:scale>
        <p:origin x="22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density%20comparison\ParticleNumInD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same%20average%20density\ParticleNumInDi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30-3015-1545\ParticleNumInTheDi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3045-4515-4530\ParticleNumInTheDi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Sheet1!$I$19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Sheet1!$J$19:$K$19</c:f>
              <c:numCache>
                <c:formatCode>General</c:formatCode>
                <c:ptCount val="2"/>
                <c:pt idx="0">
                  <c:v>24073</c:v>
                </c:pt>
                <c:pt idx="1">
                  <c:v>23497</c:v>
                </c:pt>
              </c:numCache>
            </c:numRef>
          </c:val>
        </c:ser>
        <c:ser>
          <c:idx val="1"/>
          <c:order val="1"/>
          <c:tx>
            <c:strRef>
              <c:f>Sheet1!$I$20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Sheet1!$J$20:$K$20</c:f>
              <c:numCache>
                <c:formatCode>General</c:formatCode>
                <c:ptCount val="2"/>
                <c:pt idx="0">
                  <c:v>27387</c:v>
                </c:pt>
                <c:pt idx="1">
                  <c:v>25806</c:v>
                </c:pt>
              </c:numCache>
            </c:numRef>
          </c:val>
        </c:ser>
        <c:ser>
          <c:idx val="2"/>
          <c:order val="2"/>
          <c:tx>
            <c:strRef>
              <c:f>Sheet1!$I$21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Sheet1!$J$21:$K$21</c:f>
              <c:numCache>
                <c:formatCode>General</c:formatCode>
                <c:ptCount val="2"/>
                <c:pt idx="0">
                  <c:v>31858</c:v>
                </c:pt>
                <c:pt idx="1">
                  <c:v>30383</c:v>
                </c:pt>
              </c:numCache>
            </c:numRef>
          </c:val>
        </c:ser>
        <c:ser>
          <c:idx val="3"/>
          <c:order val="3"/>
          <c:tx>
            <c:strRef>
              <c:f>Sheet1!$I$22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Sheet1!$J$22:$K$22</c:f>
              <c:numCache>
                <c:formatCode>General</c:formatCode>
                <c:ptCount val="2"/>
                <c:pt idx="0">
                  <c:v>31197</c:v>
                </c:pt>
                <c:pt idx="1">
                  <c:v>32700</c:v>
                </c:pt>
              </c:numCache>
            </c:numRef>
          </c:val>
        </c:ser>
        <c:ser>
          <c:idx val="4"/>
          <c:order val="4"/>
          <c:tx>
            <c:strRef>
              <c:f>Sheet1!$I$23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Sheet1!$J$23:$K$23</c:f>
              <c:numCache>
                <c:formatCode>General</c:formatCode>
                <c:ptCount val="2"/>
                <c:pt idx="0">
                  <c:v>31676</c:v>
                </c:pt>
                <c:pt idx="1">
                  <c:v>32622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1264304"/>
        <c:axId val="221264864"/>
      </c:barChart>
      <c:catAx>
        <c:axId val="22126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264864"/>
        <c:crosses val="autoZero"/>
        <c:auto val="1"/>
        <c:lblAlgn val="ctr"/>
        <c:lblOffset val="100"/>
        <c:noMultiLvlLbl val="0"/>
      </c:catAx>
      <c:valAx>
        <c:axId val="22126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264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945568"/>
        <c:axId val="221946128"/>
      </c:scatterChart>
      <c:valAx>
        <c:axId val="221945568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946128"/>
        <c:crosses val="autoZero"/>
        <c:crossBetween val="midCat"/>
        <c:majorUnit val="4.0000000000000008E-2"/>
      </c:valAx>
      <c:valAx>
        <c:axId val="221946128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945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ser>
          <c:idx val="2"/>
          <c:order val="2"/>
          <c:tx>
            <c:v>dummy</c:v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rgbClr val="FFC000"/>
                </a:solidFill>
                <a:round/>
              </a:ln>
              <a:effectLst/>
            </c:spPr>
          </c:dPt>
          <c:xVal>
            <c:numRef>
              <c:f>Sheet1!$B$19:$B$20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Sheet1!$C$19:$C$20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949488"/>
        <c:axId val="221950048"/>
      </c:scatterChart>
      <c:valAx>
        <c:axId val="221949488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950048"/>
        <c:crosses val="autoZero"/>
        <c:crossBetween val="midCat"/>
        <c:majorUnit val="4.0000000000000008E-2"/>
      </c:valAx>
      <c:valAx>
        <c:axId val="221950048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9494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Sheet1!$Q$10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Sheet1!$R$10:$T$10</c:f>
              <c:numCache>
                <c:formatCode>General</c:formatCode>
                <c:ptCount val="3"/>
                <c:pt idx="0">
                  <c:v>23497</c:v>
                </c:pt>
                <c:pt idx="1">
                  <c:v>23165</c:v>
                </c:pt>
                <c:pt idx="2">
                  <c:v>23409</c:v>
                </c:pt>
              </c:numCache>
            </c:numRef>
          </c:val>
        </c:ser>
        <c:ser>
          <c:idx val="1"/>
          <c:order val="1"/>
          <c:tx>
            <c:strRef>
              <c:f>Sheet1!$Q$11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Sheet1!$R$11:$T$11</c:f>
              <c:numCache>
                <c:formatCode>General</c:formatCode>
                <c:ptCount val="3"/>
                <c:pt idx="0">
                  <c:v>25806</c:v>
                </c:pt>
                <c:pt idx="1">
                  <c:v>26191</c:v>
                </c:pt>
                <c:pt idx="2">
                  <c:v>26675</c:v>
                </c:pt>
              </c:numCache>
            </c:numRef>
          </c:val>
        </c:ser>
        <c:ser>
          <c:idx val="2"/>
          <c:order val="2"/>
          <c:tx>
            <c:strRef>
              <c:f>Sheet1!$Q$12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Sheet1!$R$12:$T$12</c:f>
              <c:numCache>
                <c:formatCode>General</c:formatCode>
                <c:ptCount val="3"/>
                <c:pt idx="0">
                  <c:v>30383</c:v>
                </c:pt>
                <c:pt idx="1">
                  <c:v>31572</c:v>
                </c:pt>
                <c:pt idx="2">
                  <c:v>31984</c:v>
                </c:pt>
              </c:numCache>
            </c:numRef>
          </c:val>
        </c:ser>
        <c:ser>
          <c:idx val="3"/>
          <c:order val="3"/>
          <c:tx>
            <c:strRef>
              <c:f>Sheet1!$Q$13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Sheet1!$R$13:$T$13</c:f>
              <c:numCache>
                <c:formatCode>General</c:formatCode>
                <c:ptCount val="3"/>
                <c:pt idx="0">
                  <c:v>32700</c:v>
                </c:pt>
                <c:pt idx="1">
                  <c:v>33071</c:v>
                </c:pt>
                <c:pt idx="2">
                  <c:v>32607</c:v>
                </c:pt>
              </c:numCache>
            </c:numRef>
          </c:val>
        </c:ser>
        <c:ser>
          <c:idx val="4"/>
          <c:order val="4"/>
          <c:tx>
            <c:strRef>
              <c:f>Sheet1!$Q$14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Sheet1!$R$14:$T$14</c:f>
              <c:numCache>
                <c:formatCode>General</c:formatCode>
                <c:ptCount val="3"/>
                <c:pt idx="0">
                  <c:v>32622</c:v>
                </c:pt>
                <c:pt idx="1">
                  <c:v>31685</c:v>
                </c:pt>
                <c:pt idx="2">
                  <c:v>31690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22977712"/>
        <c:axId val="222978272"/>
      </c:barChart>
      <c:catAx>
        <c:axId val="22297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78272"/>
        <c:crosses val="autoZero"/>
        <c:auto val="1"/>
        <c:lblAlgn val="ctr"/>
        <c:lblOffset val="100"/>
        <c:noMultiLvlLbl val="0"/>
      </c:catAx>
      <c:valAx>
        <c:axId val="22297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7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7835870516185476"/>
          <c:y val="0.17685185185185184"/>
          <c:w val="0.67491907261592299"/>
          <c:h val="0.6648228346456693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Sheet1!$C$6:$C$7</c:f>
              <c:strCache>
                <c:ptCount val="2"/>
                <c:pt idx="0">
                  <c:v>case1</c:v>
                </c:pt>
                <c:pt idx="1">
                  <c:v>3000 [kg/m3]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Sheet1!$B$8:$B$20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Sheet1!$C$8:$C$20</c:f>
              <c:numCache>
                <c:formatCode>General</c:formatCode>
                <c:ptCount val="13"/>
                <c:pt idx="0">
                  <c:v>0</c:v>
                </c:pt>
                <c:pt idx="1">
                  <c:v>20355</c:v>
                </c:pt>
                <c:pt idx="2">
                  <c:v>49388</c:v>
                </c:pt>
                <c:pt idx="3">
                  <c:v>75533</c:v>
                </c:pt>
                <c:pt idx="4">
                  <c:v>96456</c:v>
                </c:pt>
                <c:pt idx="5">
                  <c:v>114885</c:v>
                </c:pt>
                <c:pt idx="6">
                  <c:v>132722</c:v>
                </c:pt>
                <c:pt idx="7">
                  <c:v>144338</c:v>
                </c:pt>
                <c:pt idx="8">
                  <c:v>144983</c:v>
                </c:pt>
                <c:pt idx="9">
                  <c:v>145222</c:v>
                </c:pt>
                <c:pt idx="10">
                  <c:v>145397</c:v>
                </c:pt>
                <c:pt idx="11">
                  <c:v>145545</c:v>
                </c:pt>
                <c:pt idx="12">
                  <c:v>145684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Sheet1!$D$6:$D$7</c:f>
              <c:strCache>
                <c:ptCount val="2"/>
                <c:pt idx="0">
                  <c:v>case2</c:v>
                </c:pt>
                <c:pt idx="1">
                  <c:v>1500 &amp; 4500 [kg/m3] (Random)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Sheet1!$B$8:$B$20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Sheet1!$D$8:$D$20</c:f>
              <c:numCache>
                <c:formatCode>General</c:formatCode>
                <c:ptCount val="13"/>
                <c:pt idx="0">
                  <c:v>0</c:v>
                </c:pt>
                <c:pt idx="1">
                  <c:v>21394</c:v>
                </c:pt>
                <c:pt idx="2">
                  <c:v>49814</c:v>
                </c:pt>
                <c:pt idx="3">
                  <c:v>75679</c:v>
                </c:pt>
                <c:pt idx="4">
                  <c:v>96252</c:v>
                </c:pt>
                <c:pt idx="5">
                  <c:v>114365</c:v>
                </c:pt>
                <c:pt idx="6">
                  <c:v>131934</c:v>
                </c:pt>
                <c:pt idx="7">
                  <c:v>144342</c:v>
                </c:pt>
                <c:pt idx="8">
                  <c:v>145236</c:v>
                </c:pt>
                <c:pt idx="9">
                  <c:v>145475</c:v>
                </c:pt>
                <c:pt idx="10">
                  <c:v>145664</c:v>
                </c:pt>
                <c:pt idx="11">
                  <c:v>145803</c:v>
                </c:pt>
                <c:pt idx="12">
                  <c:v>145935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980512"/>
        <c:axId val="222981072"/>
      </c:scatterChart>
      <c:valAx>
        <c:axId val="222980512"/>
        <c:scaling>
          <c:orientation val="minMax"/>
          <c:max val="0.240000000000000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経過時間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81072"/>
        <c:crosses val="autoZero"/>
        <c:crossBetween val="midCat"/>
        <c:majorUnit val="4.0000000000000008E-2"/>
      </c:valAx>
      <c:valAx>
        <c:axId val="222981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3467993584135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805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98748906386701"/>
          <c:y val="0.49409667541557306"/>
          <c:w val="0.39109776902887139"/>
          <c:h val="0.243057742782152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1500/3000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15</c:v>
                </c:pt>
                <c:pt idx="2">
                  <c:v>1774</c:v>
                </c:pt>
                <c:pt idx="3">
                  <c:v>4344</c:v>
                </c:pt>
                <c:pt idx="4">
                  <c:v>6416</c:v>
                </c:pt>
                <c:pt idx="5">
                  <c:v>9112</c:v>
                </c:pt>
                <c:pt idx="6">
                  <c:v>11871</c:v>
                </c:pt>
                <c:pt idx="7">
                  <c:v>14638</c:v>
                </c:pt>
                <c:pt idx="8">
                  <c:v>17457</c:v>
                </c:pt>
                <c:pt idx="9">
                  <c:v>20288</c:v>
                </c:pt>
                <c:pt idx="10">
                  <c:v>23148</c:v>
                </c:pt>
                <c:pt idx="11">
                  <c:v>25993</c:v>
                </c:pt>
                <c:pt idx="12">
                  <c:v>28850</c:v>
                </c:pt>
                <c:pt idx="13">
                  <c:v>31613</c:v>
                </c:pt>
                <c:pt idx="14">
                  <c:v>34364</c:v>
                </c:pt>
                <c:pt idx="15">
                  <c:v>37064</c:v>
                </c:pt>
                <c:pt idx="16">
                  <c:v>39700</c:v>
                </c:pt>
                <c:pt idx="17">
                  <c:v>42278</c:v>
                </c:pt>
                <c:pt idx="18">
                  <c:v>44810</c:v>
                </c:pt>
                <c:pt idx="19">
                  <c:v>47268</c:v>
                </c:pt>
                <c:pt idx="20">
                  <c:v>49664</c:v>
                </c:pt>
                <c:pt idx="21">
                  <c:v>52003</c:v>
                </c:pt>
                <c:pt idx="22">
                  <c:v>54284</c:v>
                </c:pt>
                <c:pt idx="23">
                  <c:v>56517</c:v>
                </c:pt>
                <c:pt idx="24">
                  <c:v>58707</c:v>
                </c:pt>
                <c:pt idx="25">
                  <c:v>60863</c:v>
                </c:pt>
                <c:pt idx="26">
                  <c:v>62935</c:v>
                </c:pt>
                <c:pt idx="27">
                  <c:v>65006</c:v>
                </c:pt>
                <c:pt idx="28">
                  <c:v>67012</c:v>
                </c:pt>
                <c:pt idx="29">
                  <c:v>68960</c:v>
                </c:pt>
                <c:pt idx="30">
                  <c:v>70851</c:v>
                </c:pt>
                <c:pt idx="31">
                  <c:v>72746</c:v>
                </c:pt>
                <c:pt idx="32">
                  <c:v>74605</c:v>
                </c:pt>
                <c:pt idx="33">
                  <c:v>76403</c:v>
                </c:pt>
                <c:pt idx="34">
                  <c:v>78102</c:v>
                </c:pt>
                <c:pt idx="35">
                  <c:v>79503</c:v>
                </c:pt>
                <c:pt idx="36">
                  <c:v>80819</c:v>
                </c:pt>
                <c:pt idx="37">
                  <c:v>82093</c:v>
                </c:pt>
                <c:pt idx="38">
                  <c:v>83338</c:v>
                </c:pt>
                <c:pt idx="39">
                  <c:v>84543</c:v>
                </c:pt>
                <c:pt idx="40">
                  <c:v>85796</c:v>
                </c:pt>
                <c:pt idx="41">
                  <c:v>87029</c:v>
                </c:pt>
                <c:pt idx="42">
                  <c:v>88267</c:v>
                </c:pt>
                <c:pt idx="43">
                  <c:v>89479</c:v>
                </c:pt>
                <c:pt idx="44">
                  <c:v>90694</c:v>
                </c:pt>
                <c:pt idx="45">
                  <c:v>91915</c:v>
                </c:pt>
                <c:pt idx="46">
                  <c:v>93124</c:v>
                </c:pt>
                <c:pt idx="47">
                  <c:v>94324</c:v>
                </c:pt>
                <c:pt idx="48">
                  <c:v>95511</c:v>
                </c:pt>
                <c:pt idx="49">
                  <c:v>96709</c:v>
                </c:pt>
                <c:pt idx="50">
                  <c:v>97902</c:v>
                </c:pt>
                <c:pt idx="51">
                  <c:v>99127</c:v>
                </c:pt>
                <c:pt idx="52">
                  <c:v>100336</c:v>
                </c:pt>
                <c:pt idx="53">
                  <c:v>101550</c:v>
                </c:pt>
                <c:pt idx="54">
                  <c:v>102779</c:v>
                </c:pt>
                <c:pt idx="55">
                  <c:v>104022</c:v>
                </c:pt>
                <c:pt idx="56">
                  <c:v>105273</c:v>
                </c:pt>
                <c:pt idx="57">
                  <c:v>106535</c:v>
                </c:pt>
                <c:pt idx="58">
                  <c:v>107807</c:v>
                </c:pt>
                <c:pt idx="59">
                  <c:v>109106</c:v>
                </c:pt>
                <c:pt idx="60">
                  <c:v>110402</c:v>
                </c:pt>
                <c:pt idx="61">
                  <c:v>111722</c:v>
                </c:pt>
                <c:pt idx="62">
                  <c:v>113040</c:v>
                </c:pt>
                <c:pt idx="63">
                  <c:v>114358</c:v>
                </c:pt>
                <c:pt idx="64">
                  <c:v>115705</c:v>
                </c:pt>
                <c:pt idx="65">
                  <c:v>117049</c:v>
                </c:pt>
                <c:pt idx="66">
                  <c:v>118430</c:v>
                </c:pt>
                <c:pt idx="67">
                  <c:v>119811</c:v>
                </c:pt>
                <c:pt idx="68">
                  <c:v>121196</c:v>
                </c:pt>
                <c:pt idx="69">
                  <c:v>122649</c:v>
                </c:pt>
                <c:pt idx="70">
                  <c:v>124086</c:v>
                </c:pt>
                <c:pt idx="71">
                  <c:v>125546</c:v>
                </c:pt>
                <c:pt idx="72">
                  <c:v>127063</c:v>
                </c:pt>
                <c:pt idx="73">
                  <c:v>128568</c:v>
                </c:pt>
                <c:pt idx="74">
                  <c:v>130117</c:v>
                </c:pt>
                <c:pt idx="75">
                  <c:v>131739</c:v>
                </c:pt>
                <c:pt idx="76">
                  <c:v>133359</c:v>
                </c:pt>
                <c:pt idx="77">
                  <c:v>135010</c:v>
                </c:pt>
                <c:pt idx="78">
                  <c:v>136645</c:v>
                </c:pt>
                <c:pt idx="79">
                  <c:v>138261</c:v>
                </c:pt>
                <c:pt idx="80">
                  <c:v>139804</c:v>
                </c:pt>
                <c:pt idx="81">
                  <c:v>141244</c:v>
                </c:pt>
                <c:pt idx="82">
                  <c:v>142458</c:v>
                </c:pt>
                <c:pt idx="83">
                  <c:v>143366</c:v>
                </c:pt>
                <c:pt idx="84">
                  <c:v>144012</c:v>
                </c:pt>
                <c:pt idx="85">
                  <c:v>144472</c:v>
                </c:pt>
                <c:pt idx="86">
                  <c:v>144731</c:v>
                </c:pt>
                <c:pt idx="87">
                  <c:v>144841</c:v>
                </c:pt>
                <c:pt idx="88">
                  <c:v>144907</c:v>
                </c:pt>
                <c:pt idx="89">
                  <c:v>144948</c:v>
                </c:pt>
                <c:pt idx="90">
                  <c:v>144993</c:v>
                </c:pt>
                <c:pt idx="91">
                  <c:v>145023</c:v>
                </c:pt>
                <c:pt idx="92">
                  <c:v>145055</c:v>
                </c:pt>
                <c:pt idx="93">
                  <c:v>145079</c:v>
                </c:pt>
                <c:pt idx="94">
                  <c:v>145099</c:v>
                </c:pt>
                <c:pt idx="95">
                  <c:v>145117</c:v>
                </c:pt>
                <c:pt idx="96">
                  <c:v>145130</c:v>
                </c:pt>
                <c:pt idx="97">
                  <c:v>145154</c:v>
                </c:pt>
                <c:pt idx="98">
                  <c:v>145170</c:v>
                </c:pt>
                <c:pt idx="99">
                  <c:v>145184</c:v>
                </c:pt>
                <c:pt idx="100">
                  <c:v>145206</c:v>
                </c:pt>
                <c:pt idx="101">
                  <c:v>145222</c:v>
                </c:pt>
                <c:pt idx="102">
                  <c:v>145236</c:v>
                </c:pt>
                <c:pt idx="103">
                  <c:v>145248</c:v>
                </c:pt>
                <c:pt idx="104">
                  <c:v>145267</c:v>
                </c:pt>
                <c:pt idx="105">
                  <c:v>145283</c:v>
                </c:pt>
                <c:pt idx="106">
                  <c:v>145302</c:v>
                </c:pt>
                <c:pt idx="107">
                  <c:v>145315</c:v>
                </c:pt>
                <c:pt idx="108">
                  <c:v>145329</c:v>
                </c:pt>
                <c:pt idx="109">
                  <c:v>145347</c:v>
                </c:pt>
                <c:pt idx="110">
                  <c:v>145363</c:v>
                </c:pt>
                <c:pt idx="111">
                  <c:v>145381</c:v>
                </c:pt>
                <c:pt idx="112">
                  <c:v>145397</c:v>
                </c:pt>
                <c:pt idx="113">
                  <c:v>145412</c:v>
                </c:pt>
                <c:pt idx="114">
                  <c:v>145423</c:v>
                </c:pt>
                <c:pt idx="115">
                  <c:v>145437</c:v>
                </c:pt>
                <c:pt idx="116">
                  <c:v>145447</c:v>
                </c:pt>
                <c:pt idx="117">
                  <c:v>145459</c:v>
                </c:pt>
                <c:pt idx="118">
                  <c:v>145464</c:v>
                </c:pt>
                <c:pt idx="119">
                  <c:v>145471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3000/1500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1442</c:v>
                </c:pt>
                <c:pt idx="2">
                  <c:v>3115</c:v>
                </c:pt>
                <c:pt idx="3">
                  <c:v>6007</c:v>
                </c:pt>
                <c:pt idx="4">
                  <c:v>8916</c:v>
                </c:pt>
                <c:pt idx="5">
                  <c:v>11901</c:v>
                </c:pt>
                <c:pt idx="6">
                  <c:v>14867</c:v>
                </c:pt>
                <c:pt idx="7">
                  <c:v>17798</c:v>
                </c:pt>
                <c:pt idx="8">
                  <c:v>20775</c:v>
                </c:pt>
                <c:pt idx="9">
                  <c:v>23678</c:v>
                </c:pt>
                <c:pt idx="10">
                  <c:v>26584</c:v>
                </c:pt>
                <c:pt idx="11">
                  <c:v>29475</c:v>
                </c:pt>
                <c:pt idx="12">
                  <c:v>32314</c:v>
                </c:pt>
                <c:pt idx="13">
                  <c:v>35151</c:v>
                </c:pt>
                <c:pt idx="14">
                  <c:v>37986</c:v>
                </c:pt>
                <c:pt idx="15">
                  <c:v>40791</c:v>
                </c:pt>
                <c:pt idx="16">
                  <c:v>43565</c:v>
                </c:pt>
                <c:pt idx="17">
                  <c:v>46320</c:v>
                </c:pt>
                <c:pt idx="18">
                  <c:v>49074</c:v>
                </c:pt>
                <c:pt idx="19">
                  <c:v>51798</c:v>
                </c:pt>
                <c:pt idx="20">
                  <c:v>54497</c:v>
                </c:pt>
                <c:pt idx="21">
                  <c:v>57163</c:v>
                </c:pt>
                <c:pt idx="22">
                  <c:v>59781</c:v>
                </c:pt>
                <c:pt idx="23">
                  <c:v>62364</c:v>
                </c:pt>
                <c:pt idx="24">
                  <c:v>64894</c:v>
                </c:pt>
                <c:pt idx="25">
                  <c:v>67402</c:v>
                </c:pt>
                <c:pt idx="26">
                  <c:v>69863</c:v>
                </c:pt>
                <c:pt idx="27">
                  <c:v>72262</c:v>
                </c:pt>
                <c:pt idx="28">
                  <c:v>74625</c:v>
                </c:pt>
                <c:pt idx="29">
                  <c:v>76968</c:v>
                </c:pt>
                <c:pt idx="30">
                  <c:v>79259</c:v>
                </c:pt>
                <c:pt idx="31">
                  <c:v>81499</c:v>
                </c:pt>
                <c:pt idx="32">
                  <c:v>83720</c:v>
                </c:pt>
                <c:pt idx="33">
                  <c:v>85908</c:v>
                </c:pt>
                <c:pt idx="34">
                  <c:v>87937</c:v>
                </c:pt>
                <c:pt idx="35">
                  <c:v>89645</c:v>
                </c:pt>
                <c:pt idx="36">
                  <c:v>91312</c:v>
                </c:pt>
                <c:pt idx="37">
                  <c:v>92971</c:v>
                </c:pt>
                <c:pt idx="38">
                  <c:v>94624</c:v>
                </c:pt>
                <c:pt idx="39">
                  <c:v>96271</c:v>
                </c:pt>
                <c:pt idx="40">
                  <c:v>97977</c:v>
                </c:pt>
                <c:pt idx="41">
                  <c:v>99639</c:v>
                </c:pt>
                <c:pt idx="42">
                  <c:v>101345</c:v>
                </c:pt>
                <c:pt idx="43">
                  <c:v>102994</c:v>
                </c:pt>
                <c:pt idx="44">
                  <c:v>104681</c:v>
                </c:pt>
                <c:pt idx="45">
                  <c:v>106356</c:v>
                </c:pt>
                <c:pt idx="46">
                  <c:v>108040</c:v>
                </c:pt>
                <c:pt idx="47">
                  <c:v>109702</c:v>
                </c:pt>
                <c:pt idx="48">
                  <c:v>111331</c:v>
                </c:pt>
                <c:pt idx="49">
                  <c:v>113002</c:v>
                </c:pt>
                <c:pt idx="50">
                  <c:v>114631</c:v>
                </c:pt>
                <c:pt idx="51">
                  <c:v>116303</c:v>
                </c:pt>
                <c:pt idx="52">
                  <c:v>117920</c:v>
                </c:pt>
                <c:pt idx="53">
                  <c:v>119561</c:v>
                </c:pt>
                <c:pt idx="54">
                  <c:v>121196</c:v>
                </c:pt>
                <c:pt idx="55">
                  <c:v>122844</c:v>
                </c:pt>
                <c:pt idx="56">
                  <c:v>124458</c:v>
                </c:pt>
                <c:pt idx="57">
                  <c:v>126046</c:v>
                </c:pt>
                <c:pt idx="58">
                  <c:v>127624</c:v>
                </c:pt>
                <c:pt idx="59">
                  <c:v>129209</c:v>
                </c:pt>
                <c:pt idx="60">
                  <c:v>130775</c:v>
                </c:pt>
                <c:pt idx="61">
                  <c:v>132325</c:v>
                </c:pt>
                <c:pt idx="62">
                  <c:v>133855</c:v>
                </c:pt>
                <c:pt idx="63">
                  <c:v>135348</c:v>
                </c:pt>
                <c:pt idx="64">
                  <c:v>136811</c:v>
                </c:pt>
                <c:pt idx="65">
                  <c:v>138224</c:v>
                </c:pt>
                <c:pt idx="66">
                  <c:v>139549</c:v>
                </c:pt>
                <c:pt idx="67">
                  <c:v>140785</c:v>
                </c:pt>
                <c:pt idx="68">
                  <c:v>141881</c:v>
                </c:pt>
                <c:pt idx="69">
                  <c:v>142793</c:v>
                </c:pt>
                <c:pt idx="70">
                  <c:v>143539</c:v>
                </c:pt>
                <c:pt idx="71">
                  <c:v>144089</c:v>
                </c:pt>
                <c:pt idx="72">
                  <c:v>144441</c:v>
                </c:pt>
                <c:pt idx="73">
                  <c:v>144602</c:v>
                </c:pt>
                <c:pt idx="74">
                  <c:v>144667</c:v>
                </c:pt>
                <c:pt idx="75">
                  <c:v>144697</c:v>
                </c:pt>
                <c:pt idx="76">
                  <c:v>144729</c:v>
                </c:pt>
                <c:pt idx="77">
                  <c:v>144760</c:v>
                </c:pt>
                <c:pt idx="78">
                  <c:v>144784</c:v>
                </c:pt>
                <c:pt idx="79">
                  <c:v>144813</c:v>
                </c:pt>
                <c:pt idx="80">
                  <c:v>144855</c:v>
                </c:pt>
                <c:pt idx="81">
                  <c:v>144888</c:v>
                </c:pt>
                <c:pt idx="82">
                  <c:v>144913</c:v>
                </c:pt>
                <c:pt idx="83">
                  <c:v>144944</c:v>
                </c:pt>
                <c:pt idx="84">
                  <c:v>144973</c:v>
                </c:pt>
                <c:pt idx="85">
                  <c:v>144989</c:v>
                </c:pt>
                <c:pt idx="86">
                  <c:v>145018</c:v>
                </c:pt>
                <c:pt idx="87">
                  <c:v>145033</c:v>
                </c:pt>
                <c:pt idx="88">
                  <c:v>145047</c:v>
                </c:pt>
                <c:pt idx="89">
                  <c:v>145066</c:v>
                </c:pt>
                <c:pt idx="90">
                  <c:v>145084</c:v>
                </c:pt>
                <c:pt idx="91">
                  <c:v>145099</c:v>
                </c:pt>
                <c:pt idx="92">
                  <c:v>145118</c:v>
                </c:pt>
                <c:pt idx="93">
                  <c:v>145142</c:v>
                </c:pt>
                <c:pt idx="94">
                  <c:v>145166</c:v>
                </c:pt>
                <c:pt idx="95">
                  <c:v>145187</c:v>
                </c:pt>
                <c:pt idx="96">
                  <c:v>145203</c:v>
                </c:pt>
                <c:pt idx="97">
                  <c:v>145229</c:v>
                </c:pt>
                <c:pt idx="98">
                  <c:v>145242</c:v>
                </c:pt>
                <c:pt idx="99">
                  <c:v>145260</c:v>
                </c:pt>
                <c:pt idx="100">
                  <c:v>145284</c:v>
                </c:pt>
                <c:pt idx="101">
                  <c:v>145304</c:v>
                </c:pt>
                <c:pt idx="102">
                  <c:v>145315</c:v>
                </c:pt>
                <c:pt idx="103">
                  <c:v>145330</c:v>
                </c:pt>
                <c:pt idx="104">
                  <c:v>145346</c:v>
                </c:pt>
                <c:pt idx="105">
                  <c:v>145367</c:v>
                </c:pt>
                <c:pt idx="106">
                  <c:v>145379</c:v>
                </c:pt>
                <c:pt idx="107">
                  <c:v>145396</c:v>
                </c:pt>
                <c:pt idx="108">
                  <c:v>145408</c:v>
                </c:pt>
                <c:pt idx="109">
                  <c:v>145423</c:v>
                </c:pt>
                <c:pt idx="110">
                  <c:v>145439</c:v>
                </c:pt>
                <c:pt idx="111">
                  <c:v>145448</c:v>
                </c:pt>
                <c:pt idx="112">
                  <c:v>145468</c:v>
                </c:pt>
                <c:pt idx="113">
                  <c:v>145481</c:v>
                </c:pt>
                <c:pt idx="114">
                  <c:v>145496</c:v>
                </c:pt>
                <c:pt idx="115">
                  <c:v>145511</c:v>
                </c:pt>
                <c:pt idx="116">
                  <c:v>145516</c:v>
                </c:pt>
                <c:pt idx="117">
                  <c:v>145533</c:v>
                </c:pt>
                <c:pt idx="118">
                  <c:v>145544</c:v>
                </c:pt>
                <c:pt idx="119">
                  <c:v>145554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1500/4500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6</c:v>
                </c:pt>
                <c:pt idx="2">
                  <c:v>1528</c:v>
                </c:pt>
                <c:pt idx="3">
                  <c:v>3262</c:v>
                </c:pt>
                <c:pt idx="4">
                  <c:v>5700</c:v>
                </c:pt>
                <c:pt idx="5">
                  <c:v>7845</c:v>
                </c:pt>
                <c:pt idx="6">
                  <c:v>10487</c:v>
                </c:pt>
                <c:pt idx="7">
                  <c:v>13110</c:v>
                </c:pt>
                <c:pt idx="8">
                  <c:v>15827</c:v>
                </c:pt>
                <c:pt idx="9">
                  <c:v>18618</c:v>
                </c:pt>
                <c:pt idx="10">
                  <c:v>21433</c:v>
                </c:pt>
                <c:pt idx="11">
                  <c:v>24256</c:v>
                </c:pt>
                <c:pt idx="12">
                  <c:v>27118</c:v>
                </c:pt>
                <c:pt idx="13">
                  <c:v>29959</c:v>
                </c:pt>
                <c:pt idx="14">
                  <c:v>32756</c:v>
                </c:pt>
                <c:pt idx="15">
                  <c:v>35514</c:v>
                </c:pt>
                <c:pt idx="16">
                  <c:v>38234</c:v>
                </c:pt>
                <c:pt idx="17">
                  <c:v>40860</c:v>
                </c:pt>
                <c:pt idx="18">
                  <c:v>43503</c:v>
                </c:pt>
                <c:pt idx="19">
                  <c:v>46037</c:v>
                </c:pt>
                <c:pt idx="20">
                  <c:v>48484</c:v>
                </c:pt>
                <c:pt idx="21">
                  <c:v>50884</c:v>
                </c:pt>
                <c:pt idx="22">
                  <c:v>53249</c:v>
                </c:pt>
                <c:pt idx="23">
                  <c:v>55536</c:v>
                </c:pt>
                <c:pt idx="24">
                  <c:v>57755</c:v>
                </c:pt>
                <c:pt idx="25">
                  <c:v>59950</c:v>
                </c:pt>
                <c:pt idx="26">
                  <c:v>62097</c:v>
                </c:pt>
                <c:pt idx="27">
                  <c:v>64214</c:v>
                </c:pt>
                <c:pt idx="28">
                  <c:v>66254</c:v>
                </c:pt>
                <c:pt idx="29">
                  <c:v>68212</c:v>
                </c:pt>
                <c:pt idx="30">
                  <c:v>70154</c:v>
                </c:pt>
                <c:pt idx="31">
                  <c:v>72073</c:v>
                </c:pt>
                <c:pt idx="32">
                  <c:v>73948</c:v>
                </c:pt>
                <c:pt idx="33">
                  <c:v>75769</c:v>
                </c:pt>
                <c:pt idx="34">
                  <c:v>77522</c:v>
                </c:pt>
                <c:pt idx="35">
                  <c:v>79032</c:v>
                </c:pt>
                <c:pt idx="36">
                  <c:v>80443</c:v>
                </c:pt>
                <c:pt idx="37">
                  <c:v>81752</c:v>
                </c:pt>
                <c:pt idx="38">
                  <c:v>83067</c:v>
                </c:pt>
                <c:pt idx="39">
                  <c:v>84364</c:v>
                </c:pt>
                <c:pt idx="40">
                  <c:v>85628</c:v>
                </c:pt>
                <c:pt idx="41">
                  <c:v>86900</c:v>
                </c:pt>
                <c:pt idx="42">
                  <c:v>88177</c:v>
                </c:pt>
                <c:pt idx="43">
                  <c:v>89445</c:v>
                </c:pt>
                <c:pt idx="44">
                  <c:v>90666</c:v>
                </c:pt>
                <c:pt idx="45">
                  <c:v>91901</c:v>
                </c:pt>
                <c:pt idx="46">
                  <c:v>93145</c:v>
                </c:pt>
                <c:pt idx="47">
                  <c:v>94391</c:v>
                </c:pt>
                <c:pt idx="48">
                  <c:v>95612</c:v>
                </c:pt>
                <c:pt idx="49">
                  <c:v>96854</c:v>
                </c:pt>
                <c:pt idx="50">
                  <c:v>98093</c:v>
                </c:pt>
                <c:pt idx="51">
                  <c:v>99352</c:v>
                </c:pt>
                <c:pt idx="52">
                  <c:v>100603</c:v>
                </c:pt>
                <c:pt idx="53">
                  <c:v>101845</c:v>
                </c:pt>
                <c:pt idx="54">
                  <c:v>103101</c:v>
                </c:pt>
                <c:pt idx="55">
                  <c:v>104375</c:v>
                </c:pt>
                <c:pt idx="56">
                  <c:v>105628</c:v>
                </c:pt>
                <c:pt idx="57">
                  <c:v>106907</c:v>
                </c:pt>
                <c:pt idx="58">
                  <c:v>108193</c:v>
                </c:pt>
                <c:pt idx="59">
                  <c:v>109464</c:v>
                </c:pt>
                <c:pt idx="60">
                  <c:v>110800</c:v>
                </c:pt>
                <c:pt idx="61">
                  <c:v>112097</c:v>
                </c:pt>
                <c:pt idx="62">
                  <c:v>113404</c:v>
                </c:pt>
                <c:pt idx="63">
                  <c:v>114682</c:v>
                </c:pt>
                <c:pt idx="64">
                  <c:v>116030</c:v>
                </c:pt>
                <c:pt idx="65">
                  <c:v>117324</c:v>
                </c:pt>
                <c:pt idx="66">
                  <c:v>118654</c:v>
                </c:pt>
                <c:pt idx="67">
                  <c:v>120012</c:v>
                </c:pt>
                <c:pt idx="68">
                  <c:v>121321</c:v>
                </c:pt>
                <c:pt idx="69">
                  <c:v>122674</c:v>
                </c:pt>
                <c:pt idx="70">
                  <c:v>124044</c:v>
                </c:pt>
                <c:pt idx="71">
                  <c:v>125426</c:v>
                </c:pt>
                <c:pt idx="72">
                  <c:v>126772</c:v>
                </c:pt>
                <c:pt idx="73">
                  <c:v>128139</c:v>
                </c:pt>
                <c:pt idx="74">
                  <c:v>129529</c:v>
                </c:pt>
                <c:pt idx="75">
                  <c:v>130913</c:v>
                </c:pt>
                <c:pt idx="76">
                  <c:v>132263</c:v>
                </c:pt>
                <c:pt idx="77">
                  <c:v>133656</c:v>
                </c:pt>
                <c:pt idx="78">
                  <c:v>135039</c:v>
                </c:pt>
                <c:pt idx="79">
                  <c:v>136396</c:v>
                </c:pt>
                <c:pt idx="80">
                  <c:v>137706</c:v>
                </c:pt>
                <c:pt idx="81">
                  <c:v>138991</c:v>
                </c:pt>
                <c:pt idx="82">
                  <c:v>140200</c:v>
                </c:pt>
                <c:pt idx="83">
                  <c:v>141275</c:v>
                </c:pt>
                <c:pt idx="84">
                  <c:v>142241</c:v>
                </c:pt>
                <c:pt idx="85">
                  <c:v>143053</c:v>
                </c:pt>
                <c:pt idx="86">
                  <c:v>143721</c:v>
                </c:pt>
                <c:pt idx="87">
                  <c:v>144222</c:v>
                </c:pt>
                <c:pt idx="88">
                  <c:v>144635</c:v>
                </c:pt>
                <c:pt idx="89">
                  <c:v>144911</c:v>
                </c:pt>
                <c:pt idx="90">
                  <c:v>145077</c:v>
                </c:pt>
                <c:pt idx="91">
                  <c:v>145201</c:v>
                </c:pt>
                <c:pt idx="92">
                  <c:v>145262</c:v>
                </c:pt>
                <c:pt idx="93">
                  <c:v>145293</c:v>
                </c:pt>
                <c:pt idx="94">
                  <c:v>145327</c:v>
                </c:pt>
                <c:pt idx="95">
                  <c:v>145352</c:v>
                </c:pt>
                <c:pt idx="96">
                  <c:v>145375</c:v>
                </c:pt>
                <c:pt idx="97">
                  <c:v>145396</c:v>
                </c:pt>
                <c:pt idx="98">
                  <c:v>145415</c:v>
                </c:pt>
                <c:pt idx="99">
                  <c:v>145433</c:v>
                </c:pt>
                <c:pt idx="100">
                  <c:v>145452</c:v>
                </c:pt>
                <c:pt idx="101">
                  <c:v>145465</c:v>
                </c:pt>
                <c:pt idx="102">
                  <c:v>145488</c:v>
                </c:pt>
                <c:pt idx="103">
                  <c:v>145499</c:v>
                </c:pt>
                <c:pt idx="104">
                  <c:v>145512</c:v>
                </c:pt>
                <c:pt idx="105">
                  <c:v>145523</c:v>
                </c:pt>
                <c:pt idx="106">
                  <c:v>145539</c:v>
                </c:pt>
                <c:pt idx="107">
                  <c:v>145558</c:v>
                </c:pt>
                <c:pt idx="108">
                  <c:v>145569</c:v>
                </c:pt>
                <c:pt idx="109">
                  <c:v>145580</c:v>
                </c:pt>
                <c:pt idx="110">
                  <c:v>145599</c:v>
                </c:pt>
                <c:pt idx="111">
                  <c:v>145607</c:v>
                </c:pt>
                <c:pt idx="112">
                  <c:v>145625</c:v>
                </c:pt>
                <c:pt idx="113">
                  <c:v>145638</c:v>
                </c:pt>
                <c:pt idx="114">
                  <c:v>145651</c:v>
                </c:pt>
                <c:pt idx="115">
                  <c:v>145663</c:v>
                </c:pt>
                <c:pt idx="116">
                  <c:v>145668</c:v>
                </c:pt>
                <c:pt idx="117">
                  <c:v>145681</c:v>
                </c:pt>
                <c:pt idx="118">
                  <c:v>145694</c:v>
                </c:pt>
                <c:pt idx="119">
                  <c:v>145702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984432"/>
        <c:axId val="222984992"/>
      </c:scatterChart>
      <c:valAx>
        <c:axId val="222984432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dirty="0" smtClean="0"/>
                  <a:t>Time[s</a:t>
                </a:r>
                <a:r>
                  <a:rPr lang="en-US" altLang="ja-JP" dirty="0"/>
                  <a:t>]</a:t>
                </a:r>
                <a:endParaRPr lang="ja-JP" dirty="0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84992"/>
        <c:crosses val="autoZero"/>
        <c:crossBetween val="midCat"/>
        <c:majorUnit val="4.0000000000000008E-2"/>
      </c:valAx>
      <c:valAx>
        <c:axId val="2229849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844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588172238378459"/>
          <c:y val="0.43013692030328432"/>
          <c:w val="0.278051015882118"/>
          <c:h val="0.22929729865860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3000/4500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19</c:v>
                </c:pt>
                <c:pt idx="2">
                  <c:v>1558</c:v>
                </c:pt>
                <c:pt idx="3">
                  <c:v>3529</c:v>
                </c:pt>
                <c:pt idx="4">
                  <c:v>5906</c:v>
                </c:pt>
                <c:pt idx="5">
                  <c:v>8194</c:v>
                </c:pt>
                <c:pt idx="6">
                  <c:v>10696</c:v>
                </c:pt>
                <c:pt idx="7">
                  <c:v>13414</c:v>
                </c:pt>
                <c:pt idx="8">
                  <c:v>16173</c:v>
                </c:pt>
                <c:pt idx="9">
                  <c:v>18974</c:v>
                </c:pt>
                <c:pt idx="10">
                  <c:v>21852</c:v>
                </c:pt>
                <c:pt idx="11">
                  <c:v>24763</c:v>
                </c:pt>
                <c:pt idx="12">
                  <c:v>27682</c:v>
                </c:pt>
                <c:pt idx="13">
                  <c:v>30598</c:v>
                </c:pt>
                <c:pt idx="14">
                  <c:v>33520</c:v>
                </c:pt>
                <c:pt idx="15">
                  <c:v>36445</c:v>
                </c:pt>
                <c:pt idx="16">
                  <c:v>39334</c:v>
                </c:pt>
                <c:pt idx="17">
                  <c:v>42206</c:v>
                </c:pt>
                <c:pt idx="18">
                  <c:v>45055</c:v>
                </c:pt>
                <c:pt idx="19">
                  <c:v>47872</c:v>
                </c:pt>
                <c:pt idx="20">
                  <c:v>50668</c:v>
                </c:pt>
                <c:pt idx="21">
                  <c:v>53416</c:v>
                </c:pt>
                <c:pt idx="22">
                  <c:v>56158</c:v>
                </c:pt>
                <c:pt idx="23">
                  <c:v>58868</c:v>
                </c:pt>
                <c:pt idx="24">
                  <c:v>61528</c:v>
                </c:pt>
                <c:pt idx="25">
                  <c:v>64121</c:v>
                </c:pt>
                <c:pt idx="26">
                  <c:v>66726</c:v>
                </c:pt>
                <c:pt idx="27">
                  <c:v>69255</c:v>
                </c:pt>
                <c:pt idx="28">
                  <c:v>71786</c:v>
                </c:pt>
                <c:pt idx="29">
                  <c:v>74243</c:v>
                </c:pt>
                <c:pt idx="30">
                  <c:v>76678</c:v>
                </c:pt>
                <c:pt idx="31">
                  <c:v>79094</c:v>
                </c:pt>
                <c:pt idx="32">
                  <c:v>81430</c:v>
                </c:pt>
                <c:pt idx="33">
                  <c:v>83793</c:v>
                </c:pt>
                <c:pt idx="34">
                  <c:v>86041</c:v>
                </c:pt>
                <c:pt idx="35">
                  <c:v>88102</c:v>
                </c:pt>
                <c:pt idx="36">
                  <c:v>90035</c:v>
                </c:pt>
                <c:pt idx="37">
                  <c:v>91896</c:v>
                </c:pt>
                <c:pt idx="38">
                  <c:v>93762</c:v>
                </c:pt>
                <c:pt idx="39">
                  <c:v>95601</c:v>
                </c:pt>
                <c:pt idx="40">
                  <c:v>97462</c:v>
                </c:pt>
                <c:pt idx="41">
                  <c:v>99369</c:v>
                </c:pt>
                <c:pt idx="42">
                  <c:v>101253</c:v>
                </c:pt>
                <c:pt idx="43">
                  <c:v>103175</c:v>
                </c:pt>
                <c:pt idx="44">
                  <c:v>105094</c:v>
                </c:pt>
                <c:pt idx="45">
                  <c:v>107001</c:v>
                </c:pt>
                <c:pt idx="46">
                  <c:v>108917</c:v>
                </c:pt>
                <c:pt idx="47">
                  <c:v>110800</c:v>
                </c:pt>
                <c:pt idx="48">
                  <c:v>112716</c:v>
                </c:pt>
                <c:pt idx="49">
                  <c:v>114591</c:v>
                </c:pt>
                <c:pt idx="50">
                  <c:v>116503</c:v>
                </c:pt>
                <c:pt idx="51">
                  <c:v>118371</c:v>
                </c:pt>
                <c:pt idx="52">
                  <c:v>120248</c:v>
                </c:pt>
                <c:pt idx="53">
                  <c:v>122124</c:v>
                </c:pt>
                <c:pt idx="54">
                  <c:v>123982</c:v>
                </c:pt>
                <c:pt idx="55">
                  <c:v>125842</c:v>
                </c:pt>
                <c:pt idx="56">
                  <c:v>127659</c:v>
                </c:pt>
                <c:pt idx="57">
                  <c:v>129436</c:v>
                </c:pt>
                <c:pt idx="58">
                  <c:v>131240</c:v>
                </c:pt>
                <c:pt idx="59">
                  <c:v>132992</c:v>
                </c:pt>
                <c:pt idx="60">
                  <c:v>134669</c:v>
                </c:pt>
                <c:pt idx="61">
                  <c:v>136296</c:v>
                </c:pt>
                <c:pt idx="62">
                  <c:v>137842</c:v>
                </c:pt>
                <c:pt idx="63">
                  <c:v>139337</c:v>
                </c:pt>
                <c:pt idx="64">
                  <c:v>140665</c:v>
                </c:pt>
                <c:pt idx="65">
                  <c:v>141821</c:v>
                </c:pt>
                <c:pt idx="66">
                  <c:v>142773</c:v>
                </c:pt>
                <c:pt idx="67">
                  <c:v>143573</c:v>
                </c:pt>
                <c:pt idx="68">
                  <c:v>144200</c:v>
                </c:pt>
                <c:pt idx="69">
                  <c:v>144606</c:v>
                </c:pt>
                <c:pt idx="70">
                  <c:v>144868</c:v>
                </c:pt>
                <c:pt idx="71">
                  <c:v>145000</c:v>
                </c:pt>
                <c:pt idx="72">
                  <c:v>145058</c:v>
                </c:pt>
                <c:pt idx="73">
                  <c:v>145096</c:v>
                </c:pt>
                <c:pt idx="74">
                  <c:v>145127</c:v>
                </c:pt>
                <c:pt idx="75">
                  <c:v>145163</c:v>
                </c:pt>
                <c:pt idx="76">
                  <c:v>145187</c:v>
                </c:pt>
                <c:pt idx="77">
                  <c:v>145217</c:v>
                </c:pt>
                <c:pt idx="78">
                  <c:v>145244</c:v>
                </c:pt>
                <c:pt idx="79">
                  <c:v>145268</c:v>
                </c:pt>
                <c:pt idx="80">
                  <c:v>145294</c:v>
                </c:pt>
                <c:pt idx="81">
                  <c:v>145331</c:v>
                </c:pt>
                <c:pt idx="82">
                  <c:v>145357</c:v>
                </c:pt>
                <c:pt idx="83">
                  <c:v>145386</c:v>
                </c:pt>
                <c:pt idx="84">
                  <c:v>145405</c:v>
                </c:pt>
                <c:pt idx="85">
                  <c:v>145430</c:v>
                </c:pt>
                <c:pt idx="86">
                  <c:v>145451</c:v>
                </c:pt>
                <c:pt idx="87">
                  <c:v>145474</c:v>
                </c:pt>
                <c:pt idx="88">
                  <c:v>145497</c:v>
                </c:pt>
                <c:pt idx="89">
                  <c:v>145524</c:v>
                </c:pt>
                <c:pt idx="90">
                  <c:v>145540</c:v>
                </c:pt>
                <c:pt idx="91">
                  <c:v>145558</c:v>
                </c:pt>
                <c:pt idx="92">
                  <c:v>145577</c:v>
                </c:pt>
                <c:pt idx="93">
                  <c:v>145590</c:v>
                </c:pt>
                <c:pt idx="94">
                  <c:v>145605</c:v>
                </c:pt>
                <c:pt idx="95">
                  <c:v>145625</c:v>
                </c:pt>
                <c:pt idx="96">
                  <c:v>145645</c:v>
                </c:pt>
                <c:pt idx="97">
                  <c:v>145670</c:v>
                </c:pt>
                <c:pt idx="98">
                  <c:v>145684</c:v>
                </c:pt>
                <c:pt idx="99">
                  <c:v>145696</c:v>
                </c:pt>
                <c:pt idx="100">
                  <c:v>145711</c:v>
                </c:pt>
                <c:pt idx="101">
                  <c:v>145727</c:v>
                </c:pt>
                <c:pt idx="102">
                  <c:v>145737</c:v>
                </c:pt>
                <c:pt idx="103">
                  <c:v>145757</c:v>
                </c:pt>
                <c:pt idx="104">
                  <c:v>145770</c:v>
                </c:pt>
                <c:pt idx="105">
                  <c:v>145788</c:v>
                </c:pt>
                <c:pt idx="106">
                  <c:v>145796</c:v>
                </c:pt>
                <c:pt idx="107">
                  <c:v>145812</c:v>
                </c:pt>
                <c:pt idx="108">
                  <c:v>145821</c:v>
                </c:pt>
                <c:pt idx="109">
                  <c:v>145835</c:v>
                </c:pt>
                <c:pt idx="110">
                  <c:v>145856</c:v>
                </c:pt>
                <c:pt idx="111">
                  <c:v>145868</c:v>
                </c:pt>
                <c:pt idx="112">
                  <c:v>145878</c:v>
                </c:pt>
                <c:pt idx="113">
                  <c:v>145888</c:v>
                </c:pt>
                <c:pt idx="114">
                  <c:v>145900</c:v>
                </c:pt>
                <c:pt idx="115">
                  <c:v>145906</c:v>
                </c:pt>
                <c:pt idx="116">
                  <c:v>145915</c:v>
                </c:pt>
                <c:pt idx="117">
                  <c:v>145923</c:v>
                </c:pt>
                <c:pt idx="118">
                  <c:v>145935</c:v>
                </c:pt>
                <c:pt idx="119">
                  <c:v>145952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4500/1500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1477</c:v>
                </c:pt>
                <c:pt idx="2">
                  <c:v>3337</c:v>
                </c:pt>
                <c:pt idx="3">
                  <c:v>6204</c:v>
                </c:pt>
                <c:pt idx="4">
                  <c:v>9160</c:v>
                </c:pt>
                <c:pt idx="5">
                  <c:v>12162</c:v>
                </c:pt>
                <c:pt idx="6">
                  <c:v>15205</c:v>
                </c:pt>
                <c:pt idx="7">
                  <c:v>18210</c:v>
                </c:pt>
                <c:pt idx="8">
                  <c:v>21219</c:v>
                </c:pt>
                <c:pt idx="9">
                  <c:v>24191</c:v>
                </c:pt>
                <c:pt idx="10">
                  <c:v>27193</c:v>
                </c:pt>
                <c:pt idx="11">
                  <c:v>30149</c:v>
                </c:pt>
                <c:pt idx="12">
                  <c:v>33162</c:v>
                </c:pt>
                <c:pt idx="13">
                  <c:v>36184</c:v>
                </c:pt>
                <c:pt idx="14">
                  <c:v>39149</c:v>
                </c:pt>
                <c:pt idx="15">
                  <c:v>42135</c:v>
                </c:pt>
                <c:pt idx="16">
                  <c:v>45144</c:v>
                </c:pt>
                <c:pt idx="17">
                  <c:v>48113</c:v>
                </c:pt>
                <c:pt idx="18">
                  <c:v>51085</c:v>
                </c:pt>
                <c:pt idx="19">
                  <c:v>54085</c:v>
                </c:pt>
                <c:pt idx="20">
                  <c:v>57038</c:v>
                </c:pt>
                <c:pt idx="21">
                  <c:v>59977</c:v>
                </c:pt>
                <c:pt idx="22">
                  <c:v>62853</c:v>
                </c:pt>
                <c:pt idx="23">
                  <c:v>65741</c:v>
                </c:pt>
                <c:pt idx="24">
                  <c:v>68603</c:v>
                </c:pt>
                <c:pt idx="25">
                  <c:v>71392</c:v>
                </c:pt>
                <c:pt idx="26">
                  <c:v>74156</c:v>
                </c:pt>
                <c:pt idx="27">
                  <c:v>76825</c:v>
                </c:pt>
                <c:pt idx="28">
                  <c:v>79495</c:v>
                </c:pt>
                <c:pt idx="29">
                  <c:v>82135</c:v>
                </c:pt>
                <c:pt idx="30">
                  <c:v>84737</c:v>
                </c:pt>
                <c:pt idx="31">
                  <c:v>87295</c:v>
                </c:pt>
                <c:pt idx="32">
                  <c:v>89819</c:v>
                </c:pt>
                <c:pt idx="33">
                  <c:v>92335</c:v>
                </c:pt>
                <c:pt idx="34">
                  <c:v>94649</c:v>
                </c:pt>
                <c:pt idx="35">
                  <c:v>96733</c:v>
                </c:pt>
                <c:pt idx="36">
                  <c:v>98785</c:v>
                </c:pt>
                <c:pt idx="37">
                  <c:v>100845</c:v>
                </c:pt>
                <c:pt idx="38">
                  <c:v>102922</c:v>
                </c:pt>
                <c:pt idx="39">
                  <c:v>104967</c:v>
                </c:pt>
                <c:pt idx="40">
                  <c:v>107027</c:v>
                </c:pt>
                <c:pt idx="41">
                  <c:v>109090</c:v>
                </c:pt>
                <c:pt idx="42">
                  <c:v>111137</c:v>
                </c:pt>
                <c:pt idx="43">
                  <c:v>113210</c:v>
                </c:pt>
                <c:pt idx="44">
                  <c:v>115236</c:v>
                </c:pt>
                <c:pt idx="45">
                  <c:v>117295</c:v>
                </c:pt>
                <c:pt idx="46">
                  <c:v>119329</c:v>
                </c:pt>
                <c:pt idx="47">
                  <c:v>121341</c:v>
                </c:pt>
                <c:pt idx="48">
                  <c:v>123352</c:v>
                </c:pt>
                <c:pt idx="49">
                  <c:v>125362</c:v>
                </c:pt>
                <c:pt idx="50">
                  <c:v>127365</c:v>
                </c:pt>
                <c:pt idx="51">
                  <c:v>129324</c:v>
                </c:pt>
                <c:pt idx="52">
                  <c:v>131278</c:v>
                </c:pt>
                <c:pt idx="53">
                  <c:v>133212</c:v>
                </c:pt>
                <c:pt idx="54">
                  <c:v>135105</c:v>
                </c:pt>
                <c:pt idx="55">
                  <c:v>136928</c:v>
                </c:pt>
                <c:pt idx="56">
                  <c:v>138746</c:v>
                </c:pt>
                <c:pt idx="57">
                  <c:v>140454</c:v>
                </c:pt>
                <c:pt idx="58">
                  <c:v>141996</c:v>
                </c:pt>
                <c:pt idx="59">
                  <c:v>143338</c:v>
                </c:pt>
                <c:pt idx="60">
                  <c:v>144313</c:v>
                </c:pt>
                <c:pt idx="61">
                  <c:v>144852</c:v>
                </c:pt>
                <c:pt idx="62">
                  <c:v>144973</c:v>
                </c:pt>
                <c:pt idx="63">
                  <c:v>144933</c:v>
                </c:pt>
                <c:pt idx="64">
                  <c:v>144907</c:v>
                </c:pt>
                <c:pt idx="65">
                  <c:v>144937</c:v>
                </c:pt>
                <c:pt idx="66">
                  <c:v>144999</c:v>
                </c:pt>
                <c:pt idx="67">
                  <c:v>145053</c:v>
                </c:pt>
                <c:pt idx="68">
                  <c:v>145097</c:v>
                </c:pt>
                <c:pt idx="69">
                  <c:v>145143</c:v>
                </c:pt>
                <c:pt idx="70">
                  <c:v>145184</c:v>
                </c:pt>
                <c:pt idx="71">
                  <c:v>145218</c:v>
                </c:pt>
                <c:pt idx="72">
                  <c:v>145261</c:v>
                </c:pt>
                <c:pt idx="73">
                  <c:v>145289</c:v>
                </c:pt>
                <c:pt idx="74">
                  <c:v>145319</c:v>
                </c:pt>
                <c:pt idx="75">
                  <c:v>145352</c:v>
                </c:pt>
                <c:pt idx="76">
                  <c:v>145375</c:v>
                </c:pt>
                <c:pt idx="77">
                  <c:v>145406</c:v>
                </c:pt>
                <c:pt idx="78">
                  <c:v>145432</c:v>
                </c:pt>
                <c:pt idx="79">
                  <c:v>145460</c:v>
                </c:pt>
                <c:pt idx="80">
                  <c:v>145483</c:v>
                </c:pt>
                <c:pt idx="81">
                  <c:v>145510</c:v>
                </c:pt>
                <c:pt idx="82">
                  <c:v>145533</c:v>
                </c:pt>
                <c:pt idx="83">
                  <c:v>145562</c:v>
                </c:pt>
                <c:pt idx="84">
                  <c:v>145587</c:v>
                </c:pt>
                <c:pt idx="85">
                  <c:v>145617</c:v>
                </c:pt>
                <c:pt idx="86">
                  <c:v>145633</c:v>
                </c:pt>
                <c:pt idx="87">
                  <c:v>145656</c:v>
                </c:pt>
                <c:pt idx="88">
                  <c:v>145676</c:v>
                </c:pt>
                <c:pt idx="89">
                  <c:v>145695</c:v>
                </c:pt>
                <c:pt idx="90">
                  <c:v>145723</c:v>
                </c:pt>
                <c:pt idx="91">
                  <c:v>145748</c:v>
                </c:pt>
                <c:pt idx="92">
                  <c:v>145765</c:v>
                </c:pt>
                <c:pt idx="93">
                  <c:v>145782</c:v>
                </c:pt>
                <c:pt idx="94">
                  <c:v>145795</c:v>
                </c:pt>
                <c:pt idx="95">
                  <c:v>145809</c:v>
                </c:pt>
                <c:pt idx="96">
                  <c:v>145829</c:v>
                </c:pt>
                <c:pt idx="97">
                  <c:v>145838</c:v>
                </c:pt>
                <c:pt idx="98">
                  <c:v>145858</c:v>
                </c:pt>
                <c:pt idx="99">
                  <c:v>145880</c:v>
                </c:pt>
                <c:pt idx="100">
                  <c:v>145898</c:v>
                </c:pt>
                <c:pt idx="101">
                  <c:v>145915</c:v>
                </c:pt>
                <c:pt idx="102">
                  <c:v>145923</c:v>
                </c:pt>
                <c:pt idx="103">
                  <c:v>145941</c:v>
                </c:pt>
                <c:pt idx="104">
                  <c:v>145949</c:v>
                </c:pt>
                <c:pt idx="105">
                  <c:v>145960</c:v>
                </c:pt>
                <c:pt idx="106">
                  <c:v>145971</c:v>
                </c:pt>
                <c:pt idx="107">
                  <c:v>145988</c:v>
                </c:pt>
                <c:pt idx="108">
                  <c:v>146005</c:v>
                </c:pt>
                <c:pt idx="109">
                  <c:v>146022</c:v>
                </c:pt>
                <c:pt idx="110">
                  <c:v>146028</c:v>
                </c:pt>
                <c:pt idx="111">
                  <c:v>146039</c:v>
                </c:pt>
                <c:pt idx="112">
                  <c:v>146050</c:v>
                </c:pt>
                <c:pt idx="113">
                  <c:v>146065</c:v>
                </c:pt>
                <c:pt idx="114">
                  <c:v>146077</c:v>
                </c:pt>
                <c:pt idx="115">
                  <c:v>146091</c:v>
                </c:pt>
                <c:pt idx="116">
                  <c:v>146099</c:v>
                </c:pt>
                <c:pt idx="117">
                  <c:v>146117</c:v>
                </c:pt>
                <c:pt idx="118">
                  <c:v>146127</c:v>
                </c:pt>
                <c:pt idx="119">
                  <c:v>146141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4500/3000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737</c:v>
                </c:pt>
                <c:pt idx="2">
                  <c:v>2467</c:v>
                </c:pt>
                <c:pt idx="3">
                  <c:v>4524</c:v>
                </c:pt>
                <c:pt idx="4">
                  <c:v>6984</c:v>
                </c:pt>
                <c:pt idx="5">
                  <c:v>9537</c:v>
                </c:pt>
                <c:pt idx="6">
                  <c:v>12323</c:v>
                </c:pt>
                <c:pt idx="7">
                  <c:v>15163</c:v>
                </c:pt>
                <c:pt idx="8">
                  <c:v>18055</c:v>
                </c:pt>
                <c:pt idx="9">
                  <c:v>20986</c:v>
                </c:pt>
                <c:pt idx="10">
                  <c:v>23931</c:v>
                </c:pt>
                <c:pt idx="11">
                  <c:v>26888</c:v>
                </c:pt>
                <c:pt idx="12">
                  <c:v>29881</c:v>
                </c:pt>
                <c:pt idx="13">
                  <c:v>32899</c:v>
                </c:pt>
                <c:pt idx="14">
                  <c:v>35892</c:v>
                </c:pt>
                <c:pt idx="15">
                  <c:v>38917</c:v>
                </c:pt>
                <c:pt idx="16">
                  <c:v>41926</c:v>
                </c:pt>
                <c:pt idx="17">
                  <c:v>44937</c:v>
                </c:pt>
                <c:pt idx="18">
                  <c:v>47965</c:v>
                </c:pt>
                <c:pt idx="19">
                  <c:v>50955</c:v>
                </c:pt>
                <c:pt idx="20">
                  <c:v>53941</c:v>
                </c:pt>
                <c:pt idx="21">
                  <c:v>56919</c:v>
                </c:pt>
                <c:pt idx="22">
                  <c:v>59843</c:v>
                </c:pt>
                <c:pt idx="23">
                  <c:v>62756</c:v>
                </c:pt>
                <c:pt idx="24">
                  <c:v>65678</c:v>
                </c:pt>
                <c:pt idx="25">
                  <c:v>68508</c:v>
                </c:pt>
                <c:pt idx="26">
                  <c:v>71345</c:v>
                </c:pt>
                <c:pt idx="27">
                  <c:v>74155</c:v>
                </c:pt>
                <c:pt idx="28">
                  <c:v>76935</c:v>
                </c:pt>
                <c:pt idx="29">
                  <c:v>79691</c:v>
                </c:pt>
                <c:pt idx="30">
                  <c:v>82363</c:v>
                </c:pt>
                <c:pt idx="31">
                  <c:v>85048</c:v>
                </c:pt>
                <c:pt idx="32">
                  <c:v>87706</c:v>
                </c:pt>
                <c:pt idx="33">
                  <c:v>90334</c:v>
                </c:pt>
                <c:pt idx="34">
                  <c:v>92876</c:v>
                </c:pt>
                <c:pt idx="35">
                  <c:v>95203</c:v>
                </c:pt>
                <c:pt idx="36">
                  <c:v>97436</c:v>
                </c:pt>
                <c:pt idx="37">
                  <c:v>99608</c:v>
                </c:pt>
                <c:pt idx="38">
                  <c:v>101827</c:v>
                </c:pt>
                <c:pt idx="39">
                  <c:v>104051</c:v>
                </c:pt>
                <c:pt idx="40">
                  <c:v>106277</c:v>
                </c:pt>
                <c:pt idx="41">
                  <c:v>108486</c:v>
                </c:pt>
                <c:pt idx="42">
                  <c:v>110704</c:v>
                </c:pt>
                <c:pt idx="43">
                  <c:v>112930</c:v>
                </c:pt>
                <c:pt idx="44">
                  <c:v>115144</c:v>
                </c:pt>
                <c:pt idx="45">
                  <c:v>117344</c:v>
                </c:pt>
                <c:pt idx="46">
                  <c:v>119555</c:v>
                </c:pt>
                <c:pt idx="47">
                  <c:v>121730</c:v>
                </c:pt>
                <c:pt idx="48">
                  <c:v>123939</c:v>
                </c:pt>
                <c:pt idx="49">
                  <c:v>126098</c:v>
                </c:pt>
                <c:pt idx="50">
                  <c:v>128253</c:v>
                </c:pt>
                <c:pt idx="51">
                  <c:v>130376</c:v>
                </c:pt>
                <c:pt idx="52">
                  <c:v>132459</c:v>
                </c:pt>
                <c:pt idx="53">
                  <c:v>134503</c:v>
                </c:pt>
                <c:pt idx="54">
                  <c:v>136461</c:v>
                </c:pt>
                <c:pt idx="55">
                  <c:v>138354</c:v>
                </c:pt>
                <c:pt idx="56">
                  <c:v>140095</c:v>
                </c:pt>
                <c:pt idx="57">
                  <c:v>141644</c:v>
                </c:pt>
                <c:pt idx="58">
                  <c:v>142934</c:v>
                </c:pt>
                <c:pt idx="59">
                  <c:v>143895</c:v>
                </c:pt>
                <c:pt idx="60">
                  <c:v>144582</c:v>
                </c:pt>
                <c:pt idx="61">
                  <c:v>144968</c:v>
                </c:pt>
                <c:pt idx="62">
                  <c:v>145096</c:v>
                </c:pt>
                <c:pt idx="63">
                  <c:v>145114</c:v>
                </c:pt>
                <c:pt idx="64">
                  <c:v>145110</c:v>
                </c:pt>
                <c:pt idx="65">
                  <c:v>145139</c:v>
                </c:pt>
                <c:pt idx="66">
                  <c:v>145174</c:v>
                </c:pt>
                <c:pt idx="67">
                  <c:v>145212</c:v>
                </c:pt>
                <c:pt idx="68">
                  <c:v>145246</c:v>
                </c:pt>
                <c:pt idx="69">
                  <c:v>145286</c:v>
                </c:pt>
                <c:pt idx="70">
                  <c:v>145325</c:v>
                </c:pt>
                <c:pt idx="71">
                  <c:v>145351</c:v>
                </c:pt>
                <c:pt idx="72">
                  <c:v>145379</c:v>
                </c:pt>
                <c:pt idx="73">
                  <c:v>145410</c:v>
                </c:pt>
                <c:pt idx="74">
                  <c:v>145435</c:v>
                </c:pt>
                <c:pt idx="75">
                  <c:v>145460</c:v>
                </c:pt>
                <c:pt idx="76">
                  <c:v>145495</c:v>
                </c:pt>
                <c:pt idx="77">
                  <c:v>145519</c:v>
                </c:pt>
                <c:pt idx="78">
                  <c:v>145548</c:v>
                </c:pt>
                <c:pt idx="79">
                  <c:v>145567</c:v>
                </c:pt>
                <c:pt idx="80">
                  <c:v>145595</c:v>
                </c:pt>
                <c:pt idx="81">
                  <c:v>145611</c:v>
                </c:pt>
                <c:pt idx="82">
                  <c:v>145629</c:v>
                </c:pt>
                <c:pt idx="83">
                  <c:v>145658</c:v>
                </c:pt>
                <c:pt idx="84">
                  <c:v>145678</c:v>
                </c:pt>
                <c:pt idx="85">
                  <c:v>145695</c:v>
                </c:pt>
                <c:pt idx="86">
                  <c:v>145706</c:v>
                </c:pt>
                <c:pt idx="87">
                  <c:v>145725</c:v>
                </c:pt>
                <c:pt idx="88">
                  <c:v>145753</c:v>
                </c:pt>
                <c:pt idx="89">
                  <c:v>145774</c:v>
                </c:pt>
                <c:pt idx="90">
                  <c:v>145795</c:v>
                </c:pt>
                <c:pt idx="91">
                  <c:v>145811</c:v>
                </c:pt>
                <c:pt idx="92">
                  <c:v>145833</c:v>
                </c:pt>
                <c:pt idx="93">
                  <c:v>145848</c:v>
                </c:pt>
                <c:pt idx="94">
                  <c:v>145868</c:v>
                </c:pt>
                <c:pt idx="95">
                  <c:v>145887</c:v>
                </c:pt>
                <c:pt idx="96">
                  <c:v>145905</c:v>
                </c:pt>
                <c:pt idx="97">
                  <c:v>145916</c:v>
                </c:pt>
                <c:pt idx="98">
                  <c:v>145930</c:v>
                </c:pt>
                <c:pt idx="99">
                  <c:v>145951</c:v>
                </c:pt>
                <c:pt idx="100">
                  <c:v>145968</c:v>
                </c:pt>
                <c:pt idx="101">
                  <c:v>145989</c:v>
                </c:pt>
                <c:pt idx="102">
                  <c:v>146002</c:v>
                </c:pt>
                <c:pt idx="103">
                  <c:v>146021</c:v>
                </c:pt>
                <c:pt idx="104">
                  <c:v>146034</c:v>
                </c:pt>
                <c:pt idx="105">
                  <c:v>146052</c:v>
                </c:pt>
                <c:pt idx="106">
                  <c:v>146065</c:v>
                </c:pt>
                <c:pt idx="107">
                  <c:v>146079</c:v>
                </c:pt>
                <c:pt idx="108">
                  <c:v>146093</c:v>
                </c:pt>
                <c:pt idx="109">
                  <c:v>146106</c:v>
                </c:pt>
                <c:pt idx="110">
                  <c:v>146117</c:v>
                </c:pt>
                <c:pt idx="111">
                  <c:v>146128</c:v>
                </c:pt>
                <c:pt idx="112">
                  <c:v>146142</c:v>
                </c:pt>
                <c:pt idx="113">
                  <c:v>146161</c:v>
                </c:pt>
                <c:pt idx="114">
                  <c:v>146171</c:v>
                </c:pt>
                <c:pt idx="115">
                  <c:v>146183</c:v>
                </c:pt>
                <c:pt idx="116">
                  <c:v>146195</c:v>
                </c:pt>
                <c:pt idx="117">
                  <c:v>146207</c:v>
                </c:pt>
                <c:pt idx="118">
                  <c:v>146220</c:v>
                </c:pt>
                <c:pt idx="119">
                  <c:v>146233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988352"/>
        <c:axId val="222988912"/>
      </c:scatterChart>
      <c:valAx>
        <c:axId val="222988352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88912"/>
        <c:crosses val="autoZero"/>
        <c:crossBetween val="midCat"/>
        <c:majorUnit val="4.0000000000000008E-2"/>
      </c:valAx>
      <c:valAx>
        <c:axId val="2229889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988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365870897883868"/>
          <c:y val="0.35388109861281136"/>
          <c:w val="0.29138909631179316"/>
          <c:h val="0.225593102159402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0.35876</cdr:x>
      <cdr:y>0.68161</cdr:y>
    </cdr:from>
    <cdr:to>
      <cdr:x>0.44948</cdr:x>
      <cdr:y>0.68161</cdr:y>
    </cdr:to>
    <cdr:cxnSp macro="">
      <cdr:nvCxnSpPr>
        <cdr:cNvPr id="5" name="直線矢印コネクタ 4"/>
        <cdr:cNvCxnSpPr/>
      </cdr:nvCxnSpPr>
      <cdr:spPr>
        <a:xfrm xmlns:a="http://schemas.openxmlformats.org/drawingml/2006/main" flipH="1">
          <a:off x="1657352" y="2100263"/>
          <a:ext cx="419099" cy="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C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  <cdr:relSizeAnchor xmlns:cdr="http://schemas.openxmlformats.org/drawingml/2006/chartDrawing">
    <cdr:from>
      <cdr:x>0.44944</cdr:x>
      <cdr:y>0.6337</cdr:y>
    </cdr:from>
    <cdr:to>
      <cdr:x>0.7303</cdr:x>
      <cdr:y>0.72253</cdr:y>
    </cdr:to>
    <cdr:sp macro="" textlink="">
      <cdr:nvSpPr>
        <cdr:cNvPr id="11" name="テキスト ボックス 10"/>
        <cdr:cNvSpPr txBox="1"/>
      </cdr:nvSpPr>
      <cdr:spPr>
        <a:xfrm xmlns:a="http://schemas.openxmlformats.org/drawingml/2006/main">
          <a:off x="2880320" y="2436528"/>
          <a:ext cx="1799933" cy="341552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rgbClr val="FFC000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400" dirty="0"/>
            <a:t>pestle</a:t>
          </a:r>
          <a:r>
            <a:rPr lang="ja-JP" altLang="en-US" sz="1400" dirty="0"/>
            <a:t>落下終了時刻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11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422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4895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2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63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20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27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90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4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81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70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56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2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7.mp4"/><Relationship Id="rId7" Type="http://schemas.openxmlformats.org/officeDocument/2006/relationships/image" Target="../media/image1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93558"/>
              </p:ext>
            </p:extLst>
          </p:nvPr>
        </p:nvGraphicFramePr>
        <p:xfrm>
          <a:off x="2317983" y="1961135"/>
          <a:ext cx="5835690" cy="407715"/>
        </p:xfrm>
        <a:graphic>
          <a:graphicData uri="http://schemas.openxmlformats.org/drawingml/2006/table">
            <a:tbl>
              <a:tblPr/>
              <a:tblGrid>
                <a:gridCol w="29178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17845"/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Case-Air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3" y="2368850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>
            <a:off x="5220071" y="2383003"/>
            <a:ext cx="12410" cy="2345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0" y="2369663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47530"/>
              </p:ext>
            </p:extLst>
          </p:nvPr>
        </p:nvGraphicFramePr>
        <p:xfrm>
          <a:off x="1362196" y="5807013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32046" cy="1408053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90971" y="1993931"/>
            <a:ext cx="152809" cy="1052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50307"/>
              </p:ext>
            </p:extLst>
          </p:nvPr>
        </p:nvGraphicFramePr>
        <p:xfrm>
          <a:off x="395534" y="4742506"/>
          <a:ext cx="7758139" cy="893445"/>
        </p:xfrm>
        <a:graphic>
          <a:graphicData uri="http://schemas.openxmlformats.org/drawingml/2006/table">
            <a:tbl>
              <a:tblPr/>
              <a:tblGrid>
                <a:gridCol w="9084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86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9712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93360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42" y="2468534"/>
            <a:ext cx="1630716" cy="2174288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38" y="2468535"/>
            <a:ext cx="1635787" cy="217428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20" name="テキスト ボックス 19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の方が多くの粒子を充填できている。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26620" y="5771013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376865"/>
              </p:ext>
            </p:extLst>
          </p:nvPr>
        </p:nvGraphicFramePr>
        <p:xfrm>
          <a:off x="1331640" y="1656647"/>
          <a:ext cx="6624736" cy="402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の方がバランスが良く充填できている。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32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5" name="円/楕円 4"/>
          <p:cNvSpPr/>
          <p:nvPr/>
        </p:nvSpPr>
        <p:spPr>
          <a:xfrm>
            <a:off x="1907704" y="3944800"/>
            <a:ext cx="1728192" cy="1883952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822811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5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の落下終了前後での変化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?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粒子数が逆転する要因は？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81590" y="4167082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・気泡による影響？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962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の落下終了の影響はあまりない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165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115616" y="624660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気泡による粒子流入のブロックが起きているのではないか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246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5" name="vacuum vs air_void movement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546" y="1844824"/>
            <a:ext cx="4860924" cy="327690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気泡により、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内部での粒子の広がりが抑えられている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51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の方が多くの粒子を充填できている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最終的には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が早く充填されている。初期段階には</a:t>
            </a:r>
            <a:r>
              <a:rPr kumimoji="1" lang="en-US" altLang="ja-JP" sz="1400" dirty="0" smtClean="0"/>
              <a:t>Case-Air</a:t>
            </a:r>
            <a:r>
              <a:rPr kumimoji="1" lang="ja-JP" altLang="en-US" sz="1400" dirty="0" smtClean="0"/>
              <a:t>の方が粒子数大。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では、ブロックが原因で途中から流れ込みが進まないから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en-US" altLang="ja-JP" sz="2000" dirty="0" smtClean="0">
                <a:solidFill>
                  <a:srgbClr val="C00000"/>
                </a:solidFill>
              </a:rPr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Die</a:t>
            </a:r>
            <a:r>
              <a:rPr kumimoji="1" lang="ja-JP" altLang="en-US" sz="2000" dirty="0" smtClean="0"/>
              <a:t>内に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気泡がたまり</a:t>
            </a:r>
            <a:r>
              <a:rPr kumimoji="1" lang="ja-JP" altLang="en-US" sz="2000" dirty="0" smtClean="0"/>
              <a:t>、粒子の流入が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ブロック</a:t>
            </a:r>
            <a:r>
              <a:rPr kumimoji="1" lang="ja-JP" altLang="en-US" sz="2000" dirty="0" smtClean="0"/>
              <a:t>される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3360" y="501442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の方がバランスよく充填できている</a:t>
            </a:r>
            <a:endParaRPr kumimoji="1" lang="en-US" altLang="ja-JP" sz="1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3360" y="5383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ja-JP" altLang="en-US" sz="2000" dirty="0" smtClean="0"/>
              <a:t>下層粒子がブロックされることなく流れ込み続けるから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0887" y="342900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では気泡の発生を伴う。</a:t>
            </a:r>
            <a:endParaRPr kumimoji="1"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0887" y="407399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気泡は粒子の流入をブロックしてしまう。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27840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落下開始によ</a:t>
            </a:r>
            <a:r>
              <a:rPr kumimoji="1" lang="ja-JP" altLang="en-US" sz="2000" dirty="0"/>
              <a:t>り</a:t>
            </a:r>
            <a:r>
              <a:rPr kumimoji="1" lang="ja-JP" altLang="en-US" sz="2000" dirty="0" smtClean="0"/>
              <a:t>、粒子の引き込みが生じる。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1104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Density Comparison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97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Density Comparison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8089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2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7551" y="60212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の充填が遅い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976" y="1710100"/>
            <a:ext cx="5176048" cy="336353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</p:spTree>
    <p:extLst>
      <p:ext uri="{BB962C8B-B14F-4D97-AF65-F5344CB8AC3E}">
        <p14:creationId xmlns:p14="http://schemas.microsoft.com/office/powerpoint/2010/main" val="15410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 </a:t>
            </a:r>
            <a:r>
              <a:rPr lang="en-US" altLang="ko-KR" dirty="0" smtClean="0"/>
              <a:t>Density </a:t>
            </a:r>
            <a:r>
              <a:rPr lang="en-US" altLang="ko-KR" dirty="0"/>
              <a:t>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56904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  <a:r>
                        <a:rPr lang="ja-JP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endCxn id="36" idx="0"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6855"/>
              </p:ext>
            </p:extLst>
          </p:nvPr>
        </p:nvGraphicFramePr>
        <p:xfrm>
          <a:off x="1362196" y="5977766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145008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145684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146365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13548" cy="1386912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81722" y="1993931"/>
            <a:ext cx="162058" cy="100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smtClean="0"/>
              <a:t>particles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56253"/>
              </p:ext>
            </p:extLst>
          </p:nvPr>
        </p:nvGraphicFramePr>
        <p:xfrm>
          <a:off x="395535" y="4913259"/>
          <a:ext cx="7767722" cy="893445"/>
        </p:xfrm>
        <a:graphic>
          <a:graphicData uri="http://schemas.openxmlformats.org/drawingml/2006/table">
            <a:tbl>
              <a:tblPr/>
              <a:tblGrid>
                <a:gridCol w="6818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42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93507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33071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正方形/長方形 17"/>
          <p:cNvSpPr/>
          <p:nvPr/>
        </p:nvSpPr>
        <p:spPr>
          <a:xfrm>
            <a:off x="1337363" y="5941766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16413" y="6327103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密度が高いほど、粒子数大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42" y="2594898"/>
            <a:ext cx="1521574" cy="22823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98" y="2593312"/>
            <a:ext cx="1517774" cy="22766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34" y="2589756"/>
            <a:ext cx="1521054" cy="22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密度が高いとバランスも良い。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277192"/>
              </p:ext>
            </p:extLst>
          </p:nvPr>
        </p:nvGraphicFramePr>
        <p:xfrm>
          <a:off x="1168386" y="1710100"/>
          <a:ext cx="6807228" cy="4239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70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のみスプラッシュが発生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pic>
        <p:nvPicPr>
          <p:cNvPr id="5" name="density comparison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850598"/>
            <a:ext cx="5165983" cy="33569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の完全落下までの空隙の様子は類似している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662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の落下途中から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内部の圧力に差がみられる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では、どの時点でも圧力が比較的低い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971400"/>
            <a:ext cx="5165983" cy="31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578" y="1668173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気泡の発生・噴出プロセス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34888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1. pestle</a:t>
            </a:r>
            <a:r>
              <a:rPr kumimoji="1" lang="ja-JP" altLang="en-US" dirty="0" smtClean="0"/>
              <a:t>落下中に空気が粒子とともに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内部に</a:t>
            </a:r>
            <a:r>
              <a:rPr kumimoji="1" lang="ja-JP" altLang="en-US" dirty="0"/>
              <a:t>流入</a:t>
            </a:r>
            <a:r>
              <a:rPr kumimoji="1" lang="ja-JP" altLang="en-US" dirty="0" smtClean="0"/>
              <a:t>。</a:t>
            </a:r>
            <a:r>
              <a:rPr kumimoji="1" lang="en-US" altLang="ja-JP" sz="2000" dirty="0" smtClean="0"/>
              <a:t> 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3010489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en-US" altLang="ja-JP" dirty="0" smtClean="0"/>
              <a:t>. </a:t>
            </a:r>
            <a:r>
              <a:rPr kumimoji="1" lang="ja-JP" altLang="en-US" dirty="0" smtClean="0"/>
              <a:t>このとき、粒子密度が大きいほど気泡の内圧が高まる。 </a:t>
            </a:r>
            <a:r>
              <a:rPr kumimoji="1" lang="en-US" altLang="ja-JP" dirty="0" smtClean="0"/>
              <a:t>&lt;- </a:t>
            </a:r>
            <a:r>
              <a:rPr kumimoji="1" lang="ja-JP" altLang="en-US" dirty="0" smtClean="0"/>
              <a:t>明確な理由は？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5578" y="364132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en-US" altLang="ja-JP" dirty="0" smtClean="0"/>
              <a:t>. pestle</a:t>
            </a:r>
            <a:r>
              <a:rPr kumimoji="1" lang="ja-JP" altLang="en-US" dirty="0" smtClean="0"/>
              <a:t>落下後、その圧力に応じて気泡が上部に抜けようとする。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1560" y="457992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u="sng" dirty="0"/>
              <a:t>塊</a:t>
            </a:r>
            <a:r>
              <a:rPr kumimoji="1" lang="ja-JP" altLang="en-US" sz="2000" u="sng" dirty="0" smtClean="0"/>
              <a:t>としてゆっくり</a:t>
            </a:r>
            <a:r>
              <a:rPr kumimoji="1" lang="ja-JP" altLang="en-US" sz="2000" dirty="0" smtClean="0"/>
              <a:t>気泡が抜けていき、スプラッシュ。</a:t>
            </a:r>
            <a:endParaRPr kumimoji="1" lang="en-US" altLang="ja-JP" sz="20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1560" y="427215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圧力が十分でない場合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2367" y="5591585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気泡は分裂し、</a:t>
            </a:r>
            <a:r>
              <a:rPr kumimoji="1" lang="ja-JP" altLang="en-US" sz="2000" u="sng" dirty="0" smtClean="0"/>
              <a:t>少しずつ</a:t>
            </a:r>
            <a:r>
              <a:rPr kumimoji="1" lang="ja-JP" altLang="en-US" sz="2000" dirty="0" smtClean="0"/>
              <a:t>抜けていく。</a:t>
            </a:r>
            <a:endParaRPr kumimoji="1" lang="en-US" altLang="ja-JP" sz="2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2367" y="528380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圧力が十分である場合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982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  落下エネルギーが高いから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粒子密度が高いと気泡圧力が高くなる理由は？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9204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layer_1500-3000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7944" y="3645024"/>
            <a:ext cx="3311945" cy="2191864"/>
          </a:xfrm>
          <a:prstGeom prst="rect">
            <a:avLst/>
          </a:prstGeom>
        </p:spPr>
      </p:pic>
      <p:pic>
        <p:nvPicPr>
          <p:cNvPr id="10" name="layer_1500-3000_void fraction_15fp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67944" y="1412776"/>
            <a:ext cx="3311945" cy="2160240"/>
          </a:xfrm>
          <a:prstGeom prst="rect">
            <a:avLst/>
          </a:prstGeom>
        </p:spPr>
      </p:pic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90460"/>
              </p:ext>
            </p:extLst>
          </p:nvPr>
        </p:nvGraphicFramePr>
        <p:xfrm>
          <a:off x="2339752" y="5835684"/>
          <a:ext cx="51125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28192"/>
                <a:gridCol w="1728192"/>
                <a:gridCol w="16561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上段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下段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Layer</a:t>
            </a:r>
            <a:endParaRPr kumimoji="1" lang="en-US" altLang="ja-JP" u="sng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1928576"/>
            <a:ext cx="2231404" cy="14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粒子密度が高いほど、より多くの粒子を充填でき、そのバランスも良い。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Case1</a:t>
            </a:r>
            <a:r>
              <a:rPr kumimoji="1" lang="ja-JP" altLang="en-US" sz="1400" dirty="0" smtClean="0"/>
              <a:t>のみスプラッシュが発生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気泡が早く抜けるから。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気泡の内圧が十分に高まっておらず、塊として噴出するため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0061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気泡の内圧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気泡の噴出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粒子密度が高いほど、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落下時に、内圧が高まる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その内圧が噴出の仕方に影響を及ぼしている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4311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Physical </a:t>
            </a:r>
            <a:r>
              <a:rPr lang="en-US" altLang="ko-KR" dirty="0"/>
              <a:t>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Random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18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55021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59632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1500 &amp; 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単一粒子のものと特徴的な差はみられない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random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48573"/>
            <a:ext cx="5165983" cy="3456545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5238869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/>
              <a:t>3000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49251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7234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00947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&amp; 4500 </a:t>
                      </a: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Random)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似た挙動をとっている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5" name="same average density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88158"/>
            <a:ext cx="5165983" cy="336954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35423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似た挙動をとっている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3" name="same average density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6067" y="1794409"/>
            <a:ext cx="5171864" cy="344790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0935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定量的にも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似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2" name="グラフ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233823"/>
              </p:ext>
            </p:extLst>
          </p:nvPr>
        </p:nvGraphicFramePr>
        <p:xfrm>
          <a:off x="1664804" y="1994936"/>
          <a:ext cx="5814392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15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Random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似た挙動をとる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マクロな動きで捉えると、流体としての性質が支配的となる。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3548" y="3645024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3548" y="446103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均一に混ざっているケースは、その平均密度の粒子がとる挙動と似る。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515392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平均密度が小さい（スプラッシュを起こすくらい）のケースでも？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0323" y="573325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3</a:t>
            </a:r>
            <a:r>
              <a:rPr kumimoji="1" lang="ja-JP" altLang="en-US" sz="2000" smtClean="0"/>
              <a:t>種類以上の粒子が</a:t>
            </a:r>
            <a:r>
              <a:rPr kumimoji="1" lang="ja-JP" altLang="en-US" sz="2000" dirty="0" smtClean="0"/>
              <a:t>混ざっているケースでは？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6685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Layer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7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870544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Calculation </a:t>
            </a:r>
            <a:r>
              <a:rPr lang="en-US" altLang="ko-KR" dirty="0"/>
              <a:t>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048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上層が密度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</a:t>
            </a:r>
            <a:r>
              <a:rPr lang="ja-JP" altLang="en-US" dirty="0" smtClean="0"/>
              <a:t>の粒子だと、スプラッシュが発生</a:t>
            </a:r>
            <a:endParaRPr kumimoji="1"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5" name="layer_1530-3015-15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4737" y="1928576"/>
            <a:ext cx="5165983" cy="345654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9477"/>
              </p:ext>
            </p:extLst>
          </p:nvPr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6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スプラッシュの様子は異なる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5" name="layer_1530-3015-154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710100"/>
            <a:ext cx="5097182" cy="341051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413049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09678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31840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400360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落下中から圧力に差がみられる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layer_1530-3015-1545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714765"/>
            <a:ext cx="5097182" cy="34105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413049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09678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31840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1725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Case1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,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</a:t>
            </a:r>
            <a:r>
              <a:rPr lang="ja-JP" altLang="en-US" dirty="0"/>
              <a:t>動</a:t>
            </a:r>
            <a:r>
              <a:rPr lang="ja-JP" altLang="en-US" dirty="0" smtClean="0"/>
              <a:t>きが似ている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73264"/>
              </p:ext>
            </p:extLst>
          </p:nvPr>
        </p:nvGraphicFramePr>
        <p:xfrm>
          <a:off x="1715517" y="1928576"/>
          <a:ext cx="5712966" cy="3653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6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上層が密度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r>
              <a:rPr lang="ja-JP" altLang="en-US" sz="1400" dirty="0"/>
              <a:t>の粒子だと、スプラッシュが</a:t>
            </a:r>
            <a:r>
              <a:rPr lang="ja-JP" altLang="en-US" sz="1400" dirty="0" smtClean="0"/>
              <a:t>発生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上層</a:t>
            </a:r>
            <a:r>
              <a:rPr kumimoji="1" lang="ja-JP" altLang="en-US" sz="2000" dirty="0" smtClean="0"/>
              <a:t>粒子密度が気泡の圧力を増大に影響をもつ</a:t>
            </a:r>
            <a:endParaRPr kumimoji="1" lang="en-US" altLang="ja-JP" sz="2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3548" y="3474024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スプラッシュが発生しても、その抜け方は異なる</a:t>
            </a:r>
            <a:endParaRPr kumimoji="1" lang="en-US" altLang="ja-JP" sz="1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23528" y="38961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下層粒子も気泡の抜け方に影響をもつ</a:t>
            </a:r>
            <a:endParaRPr kumimoji="1" lang="en-US" altLang="ja-JP" sz="20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03548" y="4618053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Case1,3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(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上層粒子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])</a:t>
            </a:r>
            <a:r>
              <a:rPr lang="ja-JP" altLang="en-US" sz="1400" dirty="0" smtClean="0"/>
              <a:t>は動きが似ている</a:t>
            </a:r>
            <a:endParaRPr kumimoji="1" lang="en-US" altLang="ja-JP" sz="1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23528" y="504013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下層粒子密度は全体的な動きにあまり関係ない？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9623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391045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27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3" name="layer_3045-4515-45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834" y="1887203"/>
            <a:ext cx="5169787" cy="345909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7386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07419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04048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26210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3" name="layer_3045-4515-4530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8952" y="1776721"/>
            <a:ext cx="5097182" cy="34105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647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57065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53694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75856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5" name="layer_3045-4515-4530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561" y="1710100"/>
            <a:ext cx="5118877" cy="342502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440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843604"/>
              </p:ext>
            </p:extLst>
          </p:nvPr>
        </p:nvGraphicFramePr>
        <p:xfrm>
          <a:off x="1715517" y="1795147"/>
          <a:ext cx="5712966" cy="39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9109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Object </a:t>
            </a:r>
            <a:r>
              <a:rPr lang="en-US" altLang="ko-KR" dirty="0"/>
              <a:t>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 Case2,3(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4500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])</a:t>
            </a:r>
            <a:r>
              <a:rPr lang="ja-JP" altLang="en-US" sz="1400" dirty="0"/>
              <a:t>は様子が似ている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上層</a:t>
            </a:r>
            <a:r>
              <a:rPr kumimoji="1" lang="ja-JP" altLang="en-US" sz="2000" dirty="0" smtClean="0"/>
              <a:t>粒子密度が全体としての動きを決定している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27925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Topic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3548" y="186341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Vacuum vs Air</a:t>
            </a:r>
            <a:endParaRPr kumimoji="1" lang="en-US" altLang="ja-JP" sz="3200" dirty="0" smtClean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03548" y="291264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Density Comparison</a:t>
            </a:r>
            <a:endParaRPr kumimoji="1" lang="en-US" altLang="ja-JP" sz="3200" dirty="0" smtClean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3548" y="396186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Random</a:t>
            </a:r>
            <a:endParaRPr kumimoji="1" lang="en-US" altLang="ja-JP" sz="3200" dirty="0" smtClean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03548" y="501109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Layer</a:t>
            </a:r>
            <a:endParaRPr kumimoji="1" lang="en-US" altLang="ja-JP" sz="3200" dirty="0" smtClean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91580" y="24766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真空との比較により、</a:t>
            </a:r>
            <a:r>
              <a:rPr kumimoji="1" lang="en-US" altLang="ja-JP" sz="1400" dirty="0" smtClean="0"/>
              <a:t>suction</a:t>
            </a:r>
            <a:r>
              <a:rPr kumimoji="1" lang="ja-JP" altLang="en-US" sz="1400" dirty="0" smtClean="0"/>
              <a:t>で生じる基本的な挙動を調べる</a:t>
            </a:r>
            <a:endParaRPr kumimoji="1" lang="en-US" altLang="ja-JP" sz="1200" dirty="0" smtClean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91580" y="349741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粒子密度による差を調べる</a:t>
            </a:r>
            <a:endParaRPr kumimoji="1" lang="en-US" altLang="ja-JP" sz="1200" dirty="0" smtClean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91580" y="451814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種類の粒子が均一に混ざっているときの挙動を調べる</a:t>
            </a:r>
            <a:endParaRPr kumimoji="1" lang="en-US" altLang="ja-JP" sz="1200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91580" y="559586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種類の粒子が層状に重なっているときの挙動を調べる</a:t>
            </a:r>
            <a:endParaRPr kumimoji="1" lang="en-US" altLang="ja-JP" sz="1200" dirty="0" smtClean="0"/>
          </a:p>
        </p:txBody>
      </p:sp>
    </p:spTree>
    <p:extLst>
      <p:ext uri="{BB962C8B-B14F-4D97-AF65-F5344CB8AC3E}">
        <p14:creationId xmlns:p14="http://schemas.microsoft.com/office/powerpoint/2010/main" val="8055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Vacuum vs Air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/>
              <a:t>Vacuum vs </a:t>
            </a:r>
            <a:r>
              <a:rPr kumimoji="1" lang="en-US" altLang="ja-JP" dirty="0" smtClean="0"/>
              <a:t>Air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38133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Air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Analytic</a:t>
                      </a:r>
                      <a:r>
                        <a:rPr lang="en-US" sz="11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 smtClean="0">
                          <a:effectLst/>
                        </a:rPr>
                        <a:t>DEM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3" name="vacuum vs 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426" y="1710100"/>
            <a:ext cx="5223148" cy="348209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の方が早く充填されてい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18473</TotalTime>
  <Words>1418</Words>
  <Application>Microsoft Office PowerPoint</Application>
  <PresentationFormat>画面に合わせる (4:3)</PresentationFormat>
  <Paragraphs>435</Paragraphs>
  <Slides>50</Slides>
  <Notes>15</Notes>
  <HiddenSlides>2</HiddenSlides>
  <MMClips>16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59" baseType="lpstr">
      <vt:lpstr>Malgun Gothic</vt:lpstr>
      <vt:lpstr>Malgun Gothic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 Physical properties</vt:lpstr>
      <vt:lpstr> Calculation conditions</vt:lpstr>
      <vt:lpstr> Object size</vt:lpstr>
      <vt:lpstr> Topic</vt:lpstr>
      <vt:lpstr>PowerPoint プレゼンテーション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PowerPoint プレゼンテーション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PowerPoint プレゼンテーション</vt:lpstr>
      <vt:lpstr> Random</vt:lpstr>
      <vt:lpstr> Random</vt:lpstr>
      <vt:lpstr> Random</vt:lpstr>
      <vt:lpstr> Random</vt:lpstr>
      <vt:lpstr> Random</vt:lpstr>
      <vt:lpstr> Random</vt:lpstr>
      <vt:lpstr> Random</vt:lpstr>
      <vt:lpstr>PowerPoint プレゼンテーション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509</cp:revision>
  <cp:lastPrinted>2018-09-28T07:31:10Z</cp:lastPrinted>
  <dcterms:created xsi:type="dcterms:W3CDTF">2014-04-01T16:35:38Z</dcterms:created>
  <dcterms:modified xsi:type="dcterms:W3CDTF">2018-10-16T04:11:49Z</dcterms:modified>
</cp:coreProperties>
</file>